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9"/>
    <p:restoredTop sz="94659"/>
  </p:normalViewPr>
  <p:slideViewPr>
    <p:cSldViewPr snapToGrid="0" snapToObjects="1" showGuides="1">
      <p:cViewPr varScale="1">
        <p:scale>
          <a:sx n="87" d="100"/>
          <a:sy n="87" d="100"/>
        </p:scale>
        <p:origin x="1216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10661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3874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6561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18903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21355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22772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151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5139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6528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49993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80193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
Tweede niveau
Derde niveau
Vierde niveau
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E2316-A9EA-F840-8EFD-3D7B6D4B8EDA}" type="datetimeFigureOut">
              <a:rPr lang="nl-NL" smtClean="0"/>
              <a:t>23-06-2026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098E76-BC24-BD41-BFB9-4969B003BB57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41499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5EB4F7-2190-6C45-AE81-11DA2BD687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5B08B3C-4C94-E34C-B7BE-C4504D483E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ACAAFAF-040C-5D46-A93D-88966E04C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967" y="0"/>
            <a:ext cx="96460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850529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Macintosh PowerPoint</Application>
  <PresentationFormat>Breedbeeld</PresentationFormat>
  <Paragraphs>0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Kantoorthema</vt:lpstr>
      <vt:lpstr>PowerPoint-presentatie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Kim van Steenwijk</dc:creator>
  <cp:lastModifiedBy>Kim van Steenwijk</cp:lastModifiedBy>
  <cp:revision>1</cp:revision>
  <cp:lastPrinted>2026-06-23T06:58:16Z</cp:lastPrinted>
  <dcterms:created xsi:type="dcterms:W3CDTF">2026-06-23T06:55:06Z</dcterms:created>
  <dcterms:modified xsi:type="dcterms:W3CDTF">2026-06-23T06:58:36Z</dcterms:modified>
</cp:coreProperties>
</file>